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4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85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0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79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168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640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822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73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4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7324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96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7728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34185C-7165-4FF7-B3EE-DE458B9E22E7}" type="datetimeFigureOut">
              <a:rPr lang="en-US" smtClean="0"/>
              <a:t>5/11/2023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E75567-3F91-4CDA-A088-7D9FBB3221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8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Haugen Wagner garden and should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" name="904EF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52354" y="912126"/>
            <a:ext cx="3627437" cy="4114800"/>
          </a:xfrm>
          <a:prstGeom prst="rect">
            <a:avLst/>
          </a:prstGeom>
        </p:spPr>
      </p:pic>
      <p:pic>
        <p:nvPicPr>
          <p:cNvPr id="28" name="8BC1935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282281" y="1385247"/>
            <a:ext cx="3627437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484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8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</Words>
  <Application>Microsoft Office PowerPoint</Application>
  <PresentationFormat>Widescreen</PresentationFormat>
  <Paragraphs>1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Haugen Wagner garden and should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Haugen Wagner garden and should</dc:title>
  <dc:creator>HP</dc:creator>
  <cp:lastModifiedBy>HP</cp:lastModifiedBy>
  <cp:revision>8</cp:revision>
  <dcterms:created xsi:type="dcterms:W3CDTF">2023-05-11T10:20:56Z</dcterms:created>
  <dcterms:modified xsi:type="dcterms:W3CDTF">2023-05-11T11:11:15Z</dcterms:modified>
</cp:coreProperties>
</file>

<file path=docProps/thumbnail.jpeg>
</file>